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21" r:id="rId2"/>
    <p:sldId id="422" r:id="rId3"/>
    <p:sldId id="354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1" r:id="rId12"/>
    <p:sldId id="432" r:id="rId13"/>
    <p:sldId id="434" r:id="rId14"/>
    <p:sldId id="435" r:id="rId15"/>
    <p:sldId id="436" r:id="rId16"/>
    <p:sldId id="437" r:id="rId17"/>
    <p:sldId id="439" r:id="rId18"/>
    <p:sldId id="440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76205" autoAdjust="0"/>
  </p:normalViewPr>
  <p:slideViewPr>
    <p:cSldViewPr snapToGrid="0">
      <p:cViewPr varScale="1">
        <p:scale>
          <a:sx n="85" d="100"/>
          <a:sy n="85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06A9-F2DD-40F3-BEBC-975B0AA72C13}" type="datetimeFigureOut">
              <a:rPr lang="es-CL" smtClean="0"/>
              <a:t>22-10-2015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94913-7F1C-441D-824A-C00283AC36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811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22-10-2015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221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22-10-2015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841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22-10-2015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01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22-10-2015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429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22-10-2015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35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22-10-2015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708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22-10-2015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90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22-10-2015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121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22-10-2015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847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22-10-2015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346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22-10-2015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520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2080-8B28-4CD2-BB69-5B3144796B11}" type="datetimeFigureOut">
              <a:rPr lang="es-CL" smtClean="0"/>
              <a:t>22-10-2015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573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96000" y="2687444"/>
            <a:ext cx="5575608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6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</a:t>
            </a:r>
          </a:p>
          <a:p>
            <a:r>
              <a:rPr lang="es-CL" sz="6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CL" sz="6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Abiertos</a:t>
            </a:r>
            <a:endParaRPr lang="es-CL" sz="6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39539" y="6414271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1000" dirty="0">
                <a:solidFill>
                  <a:prstClr val="white">
                    <a:lumMod val="6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6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6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9"/>
          <p:cNvSpPr txBox="1">
            <a:spLocks noChangeArrowheads="1"/>
          </p:cNvSpPr>
          <p:nvPr/>
        </p:nvSpPr>
        <p:spPr bwMode="auto">
          <a:xfrm>
            <a:off x="6367578" y="2438968"/>
            <a:ext cx="42409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seguiremos</a:t>
            </a:r>
            <a:endParaRPr lang="es-MX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9"/>
          <p:cNvSpPr txBox="1">
            <a:spLocks noChangeArrowheads="1"/>
          </p:cNvSpPr>
          <p:nvPr/>
        </p:nvSpPr>
        <p:spPr bwMode="auto">
          <a:xfrm>
            <a:off x="5687353" y="2928864"/>
            <a:ext cx="492117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6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avanzando?</a:t>
            </a:r>
            <a:endParaRPr lang="es-MX" sz="6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4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39539" y="6414271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1000" dirty="0">
                <a:solidFill>
                  <a:srgbClr val="4472C4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srgbClr val="4472C4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srgbClr val="4472C4">
                  <a:lumMod val="60000"/>
                  <a:lumOff val="4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9"/>
          <p:cNvSpPr txBox="1">
            <a:spLocks noChangeArrowheads="1"/>
          </p:cNvSpPr>
          <p:nvPr/>
        </p:nvSpPr>
        <p:spPr bwMode="auto">
          <a:xfrm>
            <a:off x="725151" y="2813447"/>
            <a:ext cx="111953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través del acceso a nuestros datos,</a:t>
            </a:r>
            <a:endParaRPr lang="es-MX" sz="4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9"/>
          <p:cNvSpPr txBox="1">
            <a:spLocks noChangeArrowheads="1"/>
          </p:cNvSpPr>
          <p:nvPr/>
        </p:nvSpPr>
        <p:spPr bwMode="auto">
          <a:xfrm>
            <a:off x="189890" y="3398222"/>
            <a:ext cx="111953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4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de manera simple y ágil</a:t>
            </a:r>
            <a:endParaRPr lang="es-MX" sz="4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39539" y="6414271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1000" dirty="0">
                <a:solidFill>
                  <a:srgbClr val="5B9BD5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srgbClr val="5B9BD5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srgbClr val="5B9BD5">
                  <a:lumMod val="60000"/>
                  <a:lumOff val="4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290386" y="2167116"/>
            <a:ext cx="453055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Ciudadanía</a:t>
            </a:r>
            <a:endParaRPr lang="es-MX" sz="5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ángulo 7"/>
          <p:cNvSpPr>
            <a:spLocks noChangeArrowheads="1"/>
          </p:cNvSpPr>
          <p:nvPr/>
        </p:nvSpPr>
        <p:spPr bwMode="auto">
          <a:xfrm>
            <a:off x="991389" y="3829029"/>
            <a:ext cx="7565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Emprendedores</a:t>
            </a:r>
            <a:r>
              <a:rPr lang="es-MX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s-MX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 público</a:t>
            </a:r>
            <a:endParaRPr lang="es-MX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ángulo 7"/>
          <p:cNvSpPr>
            <a:spLocks noChangeArrowheads="1"/>
          </p:cNvSpPr>
          <p:nvPr/>
        </p:nvSpPr>
        <p:spPr bwMode="auto">
          <a:xfrm>
            <a:off x="3749211" y="2989593"/>
            <a:ext cx="67242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Pequeñas empresas</a:t>
            </a:r>
            <a:endParaRPr lang="es-MX" sz="4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439539" y="6414271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1000" dirty="0">
                <a:solidFill>
                  <a:srgbClr val="E7E6E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srgbClr val="E7E6E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srgbClr val="E7E6E6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4896738" y="780990"/>
            <a:ext cx="1857375" cy="1852613"/>
          </a:xfrm>
          <a:prstGeom prst="ellipse">
            <a:avLst/>
          </a:prstGeom>
          <a:solidFill>
            <a:srgbClr val="0F69B4">
              <a:alpha val="88000"/>
            </a:srgbClr>
          </a:solidFill>
          <a:ln w="38100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j-lt"/>
            </a:endParaRPr>
          </a:p>
        </p:txBody>
      </p:sp>
      <p:pic>
        <p:nvPicPr>
          <p:cNvPr id="10" name="Imagen 8" descr="kkk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98" y="1160906"/>
            <a:ext cx="849257" cy="119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9"/>
          <p:cNvSpPr txBox="1">
            <a:spLocks noChangeArrowheads="1"/>
          </p:cNvSpPr>
          <p:nvPr/>
        </p:nvSpPr>
        <p:spPr bwMode="auto">
          <a:xfrm>
            <a:off x="345686" y="4236856"/>
            <a:ext cx="1151921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MX" sz="3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un diseño </a:t>
            </a:r>
            <a:r>
              <a:rPr lang="es-MX" sz="30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centrado en </a:t>
            </a:r>
            <a:r>
              <a:rPr lang="es-MX" sz="30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MX" sz="30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usuario</a:t>
            </a:r>
            <a:endParaRPr lang="es-MX" sz="30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3494820" y="1707296"/>
            <a:ext cx="1226634" cy="0"/>
          </a:xfrm>
          <a:prstGeom prst="straightConnector1">
            <a:avLst/>
          </a:prstGeom>
          <a:ln w="31750">
            <a:solidFill>
              <a:srgbClr val="0F69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6936058" y="1707296"/>
            <a:ext cx="1382751" cy="0"/>
          </a:xfrm>
          <a:prstGeom prst="straightConnector1">
            <a:avLst/>
          </a:prstGeom>
          <a:ln w="31750">
            <a:solidFill>
              <a:srgbClr val="0F69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5825425" y="2798956"/>
            <a:ext cx="0" cy="1260088"/>
          </a:xfrm>
          <a:prstGeom prst="straightConnector1">
            <a:avLst/>
          </a:prstGeom>
          <a:ln w="31750">
            <a:solidFill>
              <a:srgbClr val="0F69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9"/>
          <p:cNvSpPr txBox="1">
            <a:spLocks noChangeArrowheads="1"/>
          </p:cNvSpPr>
          <p:nvPr/>
        </p:nvSpPr>
        <p:spPr bwMode="auto">
          <a:xfrm>
            <a:off x="345687" y="4883606"/>
            <a:ext cx="115192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Co-creando, coordinando y descubriendo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nuevos usos para nuestra información</a:t>
            </a:r>
            <a:endParaRPr lang="es-MX" sz="32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39539" y="6414271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1000" dirty="0">
                <a:solidFill>
                  <a:prstClr val="white">
                    <a:lumMod val="6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6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6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1261129" y="2351730"/>
            <a:ext cx="71245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s-MX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4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abiertos </a:t>
            </a:r>
            <a:r>
              <a:rPr lang="es-MX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 un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397513" y="3058555"/>
            <a:ext cx="8396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catalizador de una </a:t>
            </a:r>
            <a:r>
              <a:rPr lang="es-MX" sz="4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 </a:t>
            </a:r>
            <a:r>
              <a:rPr lang="es-MX" sz="4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gestión</a:t>
            </a:r>
            <a:endParaRPr lang="es-MX" sz="4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39539" y="6414271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1000" dirty="0">
                <a:solidFill>
                  <a:srgbClr val="4472C4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srgbClr val="4472C4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srgbClr val="4472C4">
                  <a:lumMod val="60000"/>
                  <a:lumOff val="4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2330756" y="2739597"/>
            <a:ext cx="7807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</a:t>
            </a:r>
            <a:r>
              <a:rPr lang="es-MX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</a:t>
            </a:r>
            <a:r>
              <a:rPr lang="es-MX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debemos potenciar</a:t>
            </a: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1175211" y="3324372"/>
            <a:ext cx="727741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5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s-MX" sz="5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institucionalidad</a:t>
            </a:r>
            <a:endParaRPr lang="es-MX" sz="5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39539" y="6414271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1000" dirty="0">
                <a:solidFill>
                  <a:srgbClr val="5B9BD5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srgbClr val="5B9BD5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srgbClr val="5B9BD5">
                  <a:lumMod val="60000"/>
                  <a:lumOff val="4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3128264" y="2341751"/>
            <a:ext cx="65822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conversación </a:t>
            </a:r>
            <a:r>
              <a:rPr lang="es-MX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 abierta</a:t>
            </a: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1112099" y="2886162"/>
            <a:ext cx="77419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definir </a:t>
            </a:r>
            <a:r>
              <a:rPr lang="es-MX" sz="4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 información</a:t>
            </a:r>
            <a:endParaRPr lang="es-MX" sz="4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3989112" y="3551665"/>
            <a:ext cx="77419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cómo</a:t>
            </a:r>
            <a:r>
              <a:rPr lang="es-MX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42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disponibilizarla</a:t>
            </a:r>
            <a:endParaRPr lang="es-MX" sz="4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39539" y="6414271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1000" dirty="0">
                <a:solidFill>
                  <a:srgbClr val="E7E6E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ChileCompra</a:t>
            </a:r>
          </a:p>
        </p:txBody>
      </p:sp>
      <p:sp>
        <p:nvSpPr>
          <p:cNvPr id="6" name="CuadroTexto 9"/>
          <p:cNvSpPr txBox="1">
            <a:spLocks noChangeArrowheads="1"/>
          </p:cNvSpPr>
          <p:nvPr/>
        </p:nvSpPr>
        <p:spPr bwMode="auto">
          <a:xfrm>
            <a:off x="5994925" y="3231492"/>
            <a:ext cx="551204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5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¡generar comunidad!</a:t>
            </a:r>
            <a:endParaRPr lang="es-MX" sz="52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9"/>
          <p:cNvSpPr txBox="1">
            <a:spLocks noChangeArrowheads="1"/>
          </p:cNvSpPr>
          <p:nvPr/>
        </p:nvSpPr>
        <p:spPr bwMode="auto">
          <a:xfrm>
            <a:off x="6028378" y="2277385"/>
            <a:ext cx="37403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Pero, sobre todo,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debemos </a:t>
            </a:r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recordar…</a:t>
            </a:r>
          </a:p>
        </p:txBody>
      </p:sp>
    </p:spTree>
    <p:extLst>
      <p:ext uri="{BB962C8B-B14F-4D97-AF65-F5344CB8AC3E}">
        <p14:creationId xmlns:p14="http://schemas.microsoft.com/office/powerpoint/2010/main" val="40963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96000" y="2687444"/>
            <a:ext cx="5575608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6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</a:t>
            </a:r>
          </a:p>
          <a:p>
            <a:r>
              <a:rPr lang="es-CL" sz="6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CL" sz="6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Abiertos</a:t>
            </a:r>
            <a:endParaRPr lang="es-CL" sz="6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39539" y="6414271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10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39539" y="6414271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1000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schemeClr val="accent5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19"/>
          <p:cNvSpPr txBox="1">
            <a:spLocks noChangeArrowheads="1"/>
          </p:cNvSpPr>
          <p:nvPr/>
        </p:nvSpPr>
        <p:spPr bwMode="auto">
          <a:xfrm>
            <a:off x="1379963" y="2483838"/>
            <a:ext cx="6899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C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Evoluciona</a:t>
            </a:r>
            <a:r>
              <a:rPr lang="es-CL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concepto de</a:t>
            </a:r>
            <a:endParaRPr lang="es-C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19"/>
          <p:cNvSpPr txBox="1">
            <a:spLocks noChangeArrowheads="1"/>
          </p:cNvSpPr>
          <p:nvPr/>
        </p:nvSpPr>
        <p:spPr bwMode="auto">
          <a:xfrm>
            <a:off x="4552566" y="2939119"/>
            <a:ext cx="559504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CL" sz="5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transparencia</a:t>
            </a:r>
            <a:endParaRPr lang="es-CL" sz="5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39539" y="6414271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1432016" y="2396641"/>
            <a:ext cx="77119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s-CL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Estamos</a:t>
            </a:r>
            <a:r>
              <a:rPr lang="es-C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avanzando </a:t>
            </a:r>
            <a:r>
              <a:rPr lang="es-CL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hacia un</a:t>
            </a:r>
            <a:endParaRPr lang="es-C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ángulo 1"/>
          <p:cNvSpPr>
            <a:spLocks noChangeArrowheads="1"/>
          </p:cNvSpPr>
          <p:nvPr/>
        </p:nvSpPr>
        <p:spPr bwMode="auto">
          <a:xfrm>
            <a:off x="3057107" y="2733916"/>
            <a:ext cx="756052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s-CL" sz="6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nuevo modelo</a:t>
            </a:r>
            <a:endParaRPr lang="es-CL" sz="6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ángulo 1"/>
          <p:cNvSpPr>
            <a:spLocks noChangeArrowheads="1"/>
          </p:cNvSpPr>
          <p:nvPr/>
        </p:nvSpPr>
        <p:spPr bwMode="auto">
          <a:xfrm>
            <a:off x="4439539" y="3713598"/>
            <a:ext cx="59502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s-CL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decisiones en compras</a:t>
            </a:r>
            <a:endParaRPr lang="es-CL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39539" y="6414271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9"/>
          <p:cNvSpPr txBox="1">
            <a:spLocks noChangeArrowheads="1"/>
          </p:cNvSpPr>
          <p:nvPr/>
        </p:nvSpPr>
        <p:spPr bwMode="auto">
          <a:xfrm>
            <a:off x="2294604" y="3162021"/>
            <a:ext cx="84153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4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mayor valor </a:t>
            </a:r>
            <a:r>
              <a:rPr lang="es-MX" sz="4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 información</a:t>
            </a:r>
            <a:endParaRPr lang="es-MX" sz="4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9"/>
          <p:cNvSpPr txBox="1">
            <a:spLocks noChangeArrowheads="1"/>
          </p:cNvSpPr>
          <p:nvPr/>
        </p:nvSpPr>
        <p:spPr bwMode="auto">
          <a:xfrm>
            <a:off x="900144" y="2698411"/>
            <a:ext cx="118404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Implementamos </a:t>
            </a:r>
            <a:r>
              <a:rPr lang="es-MX" sz="3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acciones</a:t>
            </a:r>
            <a:r>
              <a:rPr lang="es-MX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dar</a:t>
            </a:r>
            <a:endParaRPr lang="es-MX" sz="5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39539" y="6414271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1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39539" y="6414271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1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39539" y="6414271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1000" dirty="0">
                <a:solidFill>
                  <a:srgbClr val="E7E6E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srgbClr val="E7E6E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srgbClr val="E7E6E6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39539" y="6414271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L" sz="1000" dirty="0">
                <a:solidFill>
                  <a:srgbClr val="E7E6E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srgbClr val="E7E6E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srgbClr val="E7E6E6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4854</TotalTime>
  <Words>262</Words>
  <Application>Microsoft Office PowerPoint</Application>
  <PresentationFormat>Panorámica</PresentationFormat>
  <Paragraphs>47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Nicolas</dc:creator>
  <cp:lastModifiedBy>Gabriela Nicolas</cp:lastModifiedBy>
  <cp:revision>335</cp:revision>
  <dcterms:created xsi:type="dcterms:W3CDTF">2014-09-03T21:09:26Z</dcterms:created>
  <dcterms:modified xsi:type="dcterms:W3CDTF">2015-10-22T21:20:43Z</dcterms:modified>
</cp:coreProperties>
</file>